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A6E57-EA5E-42DC-A2F3-D98C5B0D68A4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36ACA-BFBE-4979-9A46-AE71742E7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Государственное бюджетное дошкольное образовательное учреждение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детский сад №11 Пушкинского района  г. Санкт - Петербурга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060848"/>
            <a:ext cx="7920880" cy="381642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Проект</a:t>
            </a:r>
          </a:p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«Комнатные цветы для группы»</a:t>
            </a: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 воспитатели: Вострова М.М.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Формировать готовность к совместной деятельности со сверстниками в процессе работы над проектом «Комнатные цветы для группы»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Задачи, связанные с развитием детей: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Выяснить что необходимо сделать для того чтобы воздух в группе стал чище,  влияние комнатных растений на здоровье людей. Научиться воспитанников правильно ухаживать за комнатными растениями и разводить их. Прививать воспитанникам любовь к комнатным растениям.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Задачи, связанные с деятельностью педагога: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проект  «Комнатные цветы для группы»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Обобщить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опыт проделанной работы и представить его педагогическому сообществу в виде презентации проекта.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 по работе с родителями: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оказывают помощь в подборе материала для проекта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проектной деятельности обусловлена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недостаточными знаниями и представлениями о пользе комнатных растений у дошкольников старшего возраста.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Актуальность темы можно объяснить тем, что в наше развивается промышленность, информационные технологии, строятся многоэтажные дома и человек теряет связь с природой, тем более это происходит, если он живет в городе. В этом случае больше повезло тем, кто живёт в селе, деревне среди различных красот природы.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связи с этим передо мной стоит задача активизации познавательно – исследовательской и творческой деятельности детей. Именно в дошкольном возрасте необходимо прививать детям любовь и интерес к природе.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течении всего учебного года большую часть времени воспитанники проводят в группе. И это может плохо отразиться на их здоровье. Конечно же воспитатели проводят физ.минутки, применяют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технологии, но все таки хочется видеть в группе  где мы проводим  большую часть времени уголок живой природы, приносящий пользу для здоровья воспитанников и педагогов.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Проблема: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Ухаживая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воспитанниками за цветами в группе воспитатель обратил внимание детей, что одно из растений погибло и растений в группе становиться всё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меньше.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Аудитория: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воспитанники 5-6 лет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краткосрочный  2 недели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3008313" cy="108012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Этапы проекта и планируемые результаты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21223_1056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332656"/>
            <a:ext cx="3053753" cy="229031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этап – подготовительный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-Составление схемы для реализации проекта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для чего нужны комнатные растения в группе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-Оформить консультацию для родителей «Комнатные растения для детей»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-Посещение уголка природы в детском саду.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4" descr="20221223_1056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924944"/>
            <a:ext cx="2322258" cy="3096344"/>
          </a:xfrm>
          <a:prstGeom prst="rect">
            <a:avLst/>
          </a:prstGeom>
        </p:spPr>
      </p:pic>
      <p:pic>
        <p:nvPicPr>
          <p:cNvPr id="7" name="Содержимое 4" descr="20221223_105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3933056"/>
            <a:ext cx="3240360" cy="24302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3008313" cy="116205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этап - основной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0112_075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67944" y="452668"/>
            <a:ext cx="2292177" cy="305623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Реализация проекта с детьми и родителями: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-Рекомендации: познакомить детей с комнатными растениями дома.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-Оказание помощи в подборе  материала для проекта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Работа с детьми: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«Что необходимо для посадки комнатных растений?»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 «Как правильно сажать комнатные растения?»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-Беседа: «Как правильно ухаживать за комнатными растениями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-Дидактические игры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-Сюжетно – ролевые игры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4" descr="20230112_0756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573016"/>
            <a:ext cx="2313798" cy="3085064"/>
          </a:xfrm>
          <a:prstGeom prst="rect">
            <a:avLst/>
          </a:prstGeom>
        </p:spPr>
      </p:pic>
      <p:pic>
        <p:nvPicPr>
          <p:cNvPr id="7" name="Содержимое 4" descr="20230112_0756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1988840"/>
            <a:ext cx="2436193" cy="32482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Оказание посильной помощи родителями в реализации проекта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112_0756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1340768"/>
            <a:ext cx="3360373" cy="2520280"/>
          </a:xfrm>
        </p:spPr>
      </p:pic>
      <p:pic>
        <p:nvPicPr>
          <p:cNvPr id="5" name="Содержимое 3" descr="20230112_075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1124744"/>
            <a:ext cx="2160240" cy="2880320"/>
          </a:xfrm>
          <a:prstGeom prst="rect">
            <a:avLst/>
          </a:prstGeom>
        </p:spPr>
      </p:pic>
      <p:pic>
        <p:nvPicPr>
          <p:cNvPr id="6" name="Содержимое 3" descr="20230112_0756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196752"/>
            <a:ext cx="2343708" cy="3124944"/>
          </a:xfrm>
          <a:prstGeom prst="rect">
            <a:avLst/>
          </a:prstGeom>
        </p:spPr>
      </p:pic>
      <p:pic>
        <p:nvPicPr>
          <p:cNvPr id="7" name="Содержимое 3" descr="20230112_0756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4509120"/>
            <a:ext cx="2880320" cy="2160239"/>
          </a:xfrm>
          <a:prstGeom prst="rect">
            <a:avLst/>
          </a:prstGeom>
        </p:spPr>
      </p:pic>
      <p:pic>
        <p:nvPicPr>
          <p:cNvPr id="8" name="Содержимое 3" descr="20230112_0756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4365104"/>
            <a:ext cx="3897366" cy="21947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Проводим беседы как сажать растения, как правильно ухаживать, какие инструменты необходимы для ухода за растениями, закрепляем название комнатных растений.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303_0956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3449357" cy="2587017"/>
          </a:xfrm>
        </p:spPr>
      </p:pic>
      <p:pic>
        <p:nvPicPr>
          <p:cNvPr id="5" name="Содержимое 3" descr="20230303_0956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0408" y="1412776"/>
            <a:ext cx="5112706" cy="2304256"/>
          </a:xfrm>
          <a:prstGeom prst="rect">
            <a:avLst/>
          </a:prstGeom>
        </p:spPr>
      </p:pic>
      <p:pic>
        <p:nvPicPr>
          <p:cNvPr id="7" name="Содержимое 3" descr="20230303_0956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149080"/>
            <a:ext cx="4219602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Играем дидактические, сюжетно – ролевые игры.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307-WA00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3014464" cy="2260848"/>
          </a:xfrm>
        </p:spPr>
      </p:pic>
      <p:pic>
        <p:nvPicPr>
          <p:cNvPr id="6" name="Содержимое 3" descr="IMG-20230307-WA0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4221088"/>
            <a:ext cx="3014464" cy="2260848"/>
          </a:xfrm>
          <a:prstGeom prst="rect">
            <a:avLst/>
          </a:prstGeom>
        </p:spPr>
      </p:pic>
      <p:pic>
        <p:nvPicPr>
          <p:cNvPr id="7" name="Содержимое 3" descr="IMG-20230307-WA00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4221088"/>
            <a:ext cx="2966459" cy="2224844"/>
          </a:xfrm>
          <a:prstGeom prst="rect">
            <a:avLst/>
          </a:prstGeom>
        </p:spPr>
      </p:pic>
      <p:pic>
        <p:nvPicPr>
          <p:cNvPr id="8" name="Содержимое 3" descr="IMG-20230307-WA0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1628800"/>
            <a:ext cx="3000334" cy="22502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Проводим подвижные игры, физ. минутки, пальчиковую гимнастику, по теме проекта.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307-WA00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3299652" cy="2474739"/>
          </a:xfrm>
        </p:spPr>
      </p:pic>
      <p:pic>
        <p:nvPicPr>
          <p:cNvPr id="5" name="Содержимое 3" descr="IMG-20230307-WA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221088"/>
            <a:ext cx="3240360" cy="2430270"/>
          </a:xfrm>
          <a:prstGeom prst="rect">
            <a:avLst/>
          </a:prstGeom>
        </p:spPr>
      </p:pic>
      <p:pic>
        <p:nvPicPr>
          <p:cNvPr id="6" name="Содержимое 3" descr="IMG-20230307-WA00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700808"/>
            <a:ext cx="2088232" cy="2784310"/>
          </a:xfrm>
          <a:prstGeom prst="rect">
            <a:avLst/>
          </a:prstGeom>
        </p:spPr>
      </p:pic>
      <p:pic>
        <p:nvPicPr>
          <p:cNvPr id="7" name="Содержимое 3" descr="IMG-20230307-WA00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3933056"/>
            <a:ext cx="2031690" cy="2708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116205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 этап реализации проекта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30119_1657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2200" y="692696"/>
            <a:ext cx="2528981" cy="33719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деятельности: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-Посадка растений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-Уход за растениями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Фотоотчёт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 проделанной работе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-Презентация проекта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-Подведение итогов по проекту</a:t>
            </a:r>
          </a:p>
          <a:p>
            <a:endParaRPr lang="ru-RU" dirty="0"/>
          </a:p>
        </p:txBody>
      </p:sp>
      <p:pic>
        <p:nvPicPr>
          <p:cNvPr id="6" name="Содержимое 4" descr="20230119_1657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84984"/>
            <a:ext cx="2528980" cy="3371974"/>
          </a:xfrm>
          <a:prstGeom prst="rect">
            <a:avLst/>
          </a:prstGeom>
        </p:spPr>
      </p:pic>
      <p:pic>
        <p:nvPicPr>
          <p:cNvPr id="7" name="Содержимое 4" descr="20230119_1657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437112"/>
            <a:ext cx="2976332" cy="2232248"/>
          </a:xfrm>
          <a:prstGeom prst="rect">
            <a:avLst/>
          </a:prstGeom>
        </p:spPr>
      </p:pic>
      <p:pic>
        <p:nvPicPr>
          <p:cNvPr id="8" name="Содержимое 4" descr="20230119_1657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4437112"/>
            <a:ext cx="2936409" cy="2202306"/>
          </a:xfrm>
          <a:prstGeom prst="rect">
            <a:avLst/>
          </a:prstGeom>
        </p:spPr>
      </p:pic>
      <p:pic>
        <p:nvPicPr>
          <p:cNvPr id="9" name="Содержимое 4" descr="20230119_1657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692696"/>
            <a:ext cx="2528980" cy="3371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Ухаживаем за растениями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0217_0717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48264" y="2420888"/>
            <a:ext cx="1944216" cy="3452402"/>
          </a:xfrm>
        </p:spPr>
      </p:pic>
      <p:pic>
        <p:nvPicPr>
          <p:cNvPr id="5" name="Содержимое 3" descr="20230217_071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96752"/>
            <a:ext cx="2149304" cy="2865738"/>
          </a:xfrm>
          <a:prstGeom prst="rect">
            <a:avLst/>
          </a:prstGeom>
        </p:spPr>
      </p:pic>
      <p:pic>
        <p:nvPicPr>
          <p:cNvPr id="6" name="Содержимое 3" descr="20230217_0717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212976"/>
            <a:ext cx="2139702" cy="2852936"/>
          </a:xfrm>
          <a:prstGeom prst="rect">
            <a:avLst/>
          </a:prstGeom>
        </p:spPr>
      </p:pic>
      <p:pic>
        <p:nvPicPr>
          <p:cNvPr id="7" name="Содержимое 3" descr="20230217_0717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268760"/>
            <a:ext cx="2074730" cy="27663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Итоги проекта: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Воспитанники научились правильно ухаживать за комнатными растениями разводить их. Узнали о том какую пользу приносят растения воспитанникам и педагогам в группе.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Уголок природы в группе пополнился комнатными растениями и теперь нет повода переживать за здоровье педагогов и воспитанников.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30125-WA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8760"/>
            <a:ext cx="4224469" cy="3168352"/>
          </a:xfrm>
        </p:spPr>
      </p:pic>
      <p:pic>
        <p:nvPicPr>
          <p:cNvPr id="5" name="Содержимое 3" descr="IMG-20230125-WA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492896"/>
            <a:ext cx="3096344" cy="41284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289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          Государственное бюджетное дошкольное образовательное учреждение                        детский сад №11 Пушкинского района  г. Санкт - Петербурга</vt:lpstr>
      <vt:lpstr>Цель: Формировать готовность к совместной деятельности со сверстниками в процессе работы над проектом «Комнатные цветы для группы» Задачи, связанные с развитием детей:  Выяснить что необходимо сделать для того чтобы воздух в группе стал чище,  влияние комнатных растений на здоровье людей. Научиться воспитанников правильно ухаживать за комнатными растениями и разводить их. Прививать воспитанникам любовь к комнатным растениям.  Задачи, связанные с деятельностью педагога:  Реализовать проект  «Комнатные цветы для группы» Обобщить опыт проделанной работы и представить его педагогическому сообществу в виде презентации проекта. Задачи по работе с родителями:  Родители оказывают помощь в подборе материала для проекта </vt:lpstr>
      <vt:lpstr>    Актуальность: Организация проектной деятельности обусловлена недостаточными знаниями и представлениями о пользе комнатных растений у дошкольников старшего возраста.  Актуальность темы можно объяснить тем, что в наше развивается промышленность, информационные технологии, строятся многоэтажные дома и человек теряет связь с природой, тем более это происходит, если он живет в городе. В этом случае больше повезло тем, кто живёт в селе, деревне среди различных красот природы. В связи с этим передо мной стоит задача активизации познавательно – исследовательской и творческой деятельности детей. Именно в дошкольном возрасте необходимо прививать детям любовь и интерес к природе.  В течении всего учебного года большую часть времени воспитанники проводят в группе. И это может плохо отразиться на их здоровье. Конечно же воспитатели проводят физ.минутки, применяют здоровьесберегающие технологии, но все таки хочется видеть в группе  где мы проводим  большую часть времени уголок живой природы, приносящий пользу для здоровья воспитанников и педагогов.   </vt:lpstr>
      <vt:lpstr>Проблема: Ухаживая с воспитанниками за цветами в группе воспитатель обратил внимание детей, что одно из растений погибло и растений в группе становиться всё меньше. Аудитория: воспитанники 5-6 лет Продолжительность: краткосрочный  2 недели </vt:lpstr>
      <vt:lpstr>Этапы проекта и планируемые результаты</vt:lpstr>
      <vt:lpstr>2 этап - основной</vt:lpstr>
      <vt:lpstr>Оказание посильной помощи родителями в реализации проекта</vt:lpstr>
      <vt:lpstr>Проводим беседы как сажать растения, как правильно ухаживать, какие инструменты необходимы для ухода за растениями, закрепляем название комнатных растений.</vt:lpstr>
      <vt:lpstr>Играем дидактические, сюжетно – ролевые игры.</vt:lpstr>
      <vt:lpstr>Проводим подвижные игры, физ. минутки, пальчиковую гимнастику, по теме проекта.</vt:lpstr>
      <vt:lpstr>3 этап реализации проекта</vt:lpstr>
      <vt:lpstr>Ухаживаем за растениями</vt:lpstr>
      <vt:lpstr>Итоги проекта: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дошкольное образовательное учреждение детский сад № 11 Пушкинского района  г. Санкт - Петербурга</dc:title>
  <dc:creator>Марина Михайловна</dc:creator>
  <cp:lastModifiedBy>User</cp:lastModifiedBy>
  <cp:revision>22</cp:revision>
  <dcterms:created xsi:type="dcterms:W3CDTF">2023-03-06T10:51:38Z</dcterms:created>
  <dcterms:modified xsi:type="dcterms:W3CDTF">2025-11-30T16:17:06Z</dcterms:modified>
</cp:coreProperties>
</file>